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2827D-38AA-4BB2-A9A4-C871EB4417A8}" type="datetimeFigureOut">
              <a:rPr lang="de-DE" smtClean="0"/>
              <a:t>09.02.2012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31447-B26B-41A2-AB8D-C989DECD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76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3968" y="637311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336" y="6366983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42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95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33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80926"/>
          </a:xfrm>
        </p:spPr>
        <p:txBody>
          <a:bodyPr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8052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lnSpc>
                <a:spcPct val="110000"/>
              </a:lnSpc>
              <a:spcBef>
                <a:spcPts val="0"/>
              </a:spcBef>
              <a:defRPr/>
            </a:lvl2pPr>
            <a:lvl3pPr>
              <a:lnSpc>
                <a:spcPct val="110000"/>
              </a:lnSpc>
              <a:spcBef>
                <a:spcPts val="0"/>
              </a:spcBef>
              <a:defRPr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3968" y="637311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336" y="6366983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51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7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96753"/>
            <a:ext cx="40386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96753"/>
            <a:ext cx="4038600" cy="46085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57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3651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3651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80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30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8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322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70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61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82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22" y="5851433"/>
            <a:ext cx="9180000" cy="1013479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00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654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3968" y="637311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336" y="6366983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fld id="{FB214BAB-EE75-4F5F-A2C7-32B67BE9B107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0" y="0"/>
            <a:ext cx="91805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42863" indent="0">
              <a:tabLst>
                <a:tab pos="8974138" algn="r"/>
              </a:tabLst>
            </a:pPr>
            <a:r>
              <a:rPr lang="de-DE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Kapitel: 10.7 	Thema: Masterfolie</a:t>
            </a:r>
            <a:endParaRPr lang="de-DE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9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SzPct val="80000"/>
        <a:buFont typeface="Wingdings" pitchFamily="2" charset="2"/>
        <a:buChar char="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Masterfolien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Kapitel 10.7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Masterfolien erstellen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96753"/>
            <a:ext cx="4618856" cy="4608512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Wechseln zum Folienmaster mit </a:t>
            </a:r>
            <a:br>
              <a:rPr lang="de-DE" dirty="0" smtClean="0"/>
            </a:br>
            <a:r>
              <a:rPr lang="de-DE" dirty="0" smtClean="0"/>
              <a:t>Ansicht/Folienmaster</a:t>
            </a:r>
          </a:p>
          <a:p>
            <a:r>
              <a:rPr lang="de-DE" dirty="0" smtClean="0"/>
              <a:t>Ändern des grundsätzlichen Layouts in der Titelmasterfolie</a:t>
            </a:r>
          </a:p>
          <a:p>
            <a:pPr lvl="1"/>
            <a:r>
              <a:rPr lang="de-DE" dirty="0" smtClean="0"/>
              <a:t>Hintergründe, Schriftart, Schriftfarbe, Schriftgröße, Gliederungszeichen usw.</a:t>
            </a:r>
          </a:p>
          <a:p>
            <a:pPr lvl="1"/>
            <a:r>
              <a:rPr lang="de-DE" dirty="0" smtClean="0"/>
              <a:t>Änderungen werden für alle Folien übernommen</a:t>
            </a:r>
          </a:p>
          <a:p>
            <a:r>
              <a:rPr lang="de-DE" dirty="0" smtClean="0"/>
              <a:t>Änderungen für spezielle Folienlayouts  werden im Folienmaster des betreffenden Layouts gemacht.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78" y="1412776"/>
            <a:ext cx="2047875" cy="3495675"/>
          </a:xfrm>
        </p:spPr>
      </p:pic>
      <p:sp>
        <p:nvSpPr>
          <p:cNvPr id="6" name="Legende mit Linie 1 5"/>
          <p:cNvSpPr/>
          <p:nvPr/>
        </p:nvSpPr>
        <p:spPr>
          <a:xfrm>
            <a:off x="7596336" y="1623000"/>
            <a:ext cx="1512168" cy="581863"/>
          </a:xfrm>
          <a:prstGeom prst="borderCallout1">
            <a:avLst>
              <a:gd name="adj1" fmla="val 43327"/>
              <a:gd name="adj2" fmla="val -1114"/>
              <a:gd name="adj3" fmla="val 93399"/>
              <a:gd name="adj4" fmla="val -50585"/>
            </a:avLst>
          </a:prstGeom>
          <a:ln w="63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Titelmaster-</a:t>
            </a:r>
            <a:br>
              <a:rPr lang="de-DE" dirty="0" smtClean="0"/>
            </a:br>
            <a:r>
              <a:rPr lang="de-DE" dirty="0" err="1" smtClean="0"/>
              <a:t>folie</a:t>
            </a:r>
            <a:endParaRPr lang="de-DE" dirty="0"/>
          </a:p>
        </p:txBody>
      </p:sp>
      <p:sp>
        <p:nvSpPr>
          <p:cNvPr id="7" name="Legende mit Linie 1 6"/>
          <p:cNvSpPr/>
          <p:nvPr/>
        </p:nvSpPr>
        <p:spPr>
          <a:xfrm>
            <a:off x="7596336" y="2636912"/>
            <a:ext cx="1512168" cy="792088"/>
          </a:xfrm>
          <a:prstGeom prst="borderCallout1">
            <a:avLst>
              <a:gd name="adj1" fmla="val 49286"/>
              <a:gd name="adj2" fmla="val -1113"/>
              <a:gd name="adj3" fmla="val 115478"/>
              <a:gd name="adj4" fmla="val -29519"/>
            </a:avLst>
          </a:prstGeom>
          <a:ln w="63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Diverse </a:t>
            </a:r>
            <a:r>
              <a:rPr lang="de-DE" dirty="0" err="1" smtClean="0"/>
              <a:t>Layoutfolien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8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Foliendesign zuweisen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Eingeben der Folieninhalte (unformatiert)</a:t>
            </a:r>
          </a:p>
          <a:p>
            <a:r>
              <a:rPr lang="de-DE" dirty="0" smtClean="0"/>
              <a:t>Zuweisen eines Foliendesigns</a:t>
            </a:r>
          </a:p>
          <a:p>
            <a:pPr lvl="1"/>
            <a:r>
              <a:rPr lang="de-DE" dirty="0" smtClean="0"/>
              <a:t>Zuweisen bereits vorgefertigter Designs:</a:t>
            </a:r>
            <a:br>
              <a:rPr lang="de-DE" dirty="0" smtClean="0"/>
            </a:br>
            <a:r>
              <a:rPr lang="de-DE" dirty="0" smtClean="0"/>
              <a:t>Entwurf/Designs/gewünschtes Design auswählen</a:t>
            </a:r>
          </a:p>
          <a:p>
            <a:pPr lvl="1"/>
            <a:r>
              <a:rPr lang="de-DE" dirty="0"/>
              <a:t>Abspeichern eines selbst erstellten Designs:</a:t>
            </a:r>
          </a:p>
          <a:p>
            <a:pPr lvl="2"/>
            <a:r>
              <a:rPr lang="de-DE" dirty="0" smtClean="0"/>
              <a:t>Datei/Speichern unter …/Dateityp</a:t>
            </a:r>
            <a:r>
              <a:rPr lang="de-DE" dirty="0"/>
              <a:t>: </a:t>
            </a:r>
            <a:r>
              <a:rPr lang="de-DE" dirty="0" smtClean="0"/>
              <a:t>PowerPoint-Vorlage</a:t>
            </a:r>
            <a:br>
              <a:rPr lang="de-DE" dirty="0" smtClean="0"/>
            </a:br>
            <a:r>
              <a:rPr lang="de-DE" dirty="0" smtClean="0"/>
              <a:t>Die Datei kann mit anderen ausgetauscht werden (*.</a:t>
            </a:r>
            <a:r>
              <a:rPr lang="de-DE" dirty="0" err="1" smtClean="0"/>
              <a:t>potx</a:t>
            </a:r>
            <a:r>
              <a:rPr lang="de-DE" dirty="0" smtClean="0"/>
              <a:t>).</a:t>
            </a:r>
            <a:endParaRPr lang="de-DE" dirty="0"/>
          </a:p>
          <a:p>
            <a:pPr lvl="2"/>
            <a:r>
              <a:rPr lang="de-DE" dirty="0"/>
              <a:t>Entwurf/Designs/Aktuelles Design speichern (*. </a:t>
            </a:r>
            <a:r>
              <a:rPr lang="de-DE" dirty="0" err="1" smtClean="0"/>
              <a:t>thmx</a:t>
            </a:r>
            <a:r>
              <a:rPr lang="de-DE" dirty="0" smtClean="0"/>
              <a:t>) </a:t>
            </a:r>
            <a:br>
              <a:rPr lang="de-DE" dirty="0" smtClean="0"/>
            </a:br>
            <a:r>
              <a:rPr lang="de-DE" dirty="0" smtClean="0"/>
              <a:t>Das </a:t>
            </a:r>
            <a:r>
              <a:rPr lang="de-DE" dirty="0"/>
              <a:t>Design steht </a:t>
            </a:r>
            <a:r>
              <a:rPr lang="de-DE" dirty="0" smtClean="0"/>
              <a:t>in Zukunft als Symbol in der Registerkarte Entwurf/Designs zur Verfügung.</a:t>
            </a:r>
            <a:endParaRPr lang="de-DE" dirty="0"/>
          </a:p>
          <a:p>
            <a:pPr lvl="1"/>
            <a:r>
              <a:rPr lang="de-DE" dirty="0" smtClean="0"/>
              <a:t>Zuweisen </a:t>
            </a:r>
            <a:r>
              <a:rPr lang="de-DE" dirty="0"/>
              <a:t>eines abgespeicherten </a:t>
            </a:r>
            <a:r>
              <a:rPr lang="de-DE" dirty="0" smtClean="0"/>
              <a:t>Design (*.</a:t>
            </a:r>
            <a:r>
              <a:rPr lang="de-DE" dirty="0" err="1" smtClean="0"/>
              <a:t>potx</a:t>
            </a:r>
            <a:r>
              <a:rPr lang="de-DE" dirty="0" smtClean="0"/>
              <a:t>):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Entwurf/Designs/Nach Designs suchen 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Erstellt von Gerlinde Feierfeil, MA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214BAB-EE75-4F5F-A2C7-32B67BE9B10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02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buch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Bildschirmpräsentation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vorlage_buch</vt:lpstr>
      <vt:lpstr>Masterfolien</vt:lpstr>
      <vt:lpstr>Masterfolien erstellen</vt:lpstr>
      <vt:lpstr>Foliendesign zuweisen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Masterfolien</dc:title>
  <dc:creator>Gerlinde Feierfeil</dc:creator>
  <cp:lastModifiedBy>Gerlinde Feierfeil</cp:lastModifiedBy>
  <cp:revision>6</cp:revision>
  <dcterms:created xsi:type="dcterms:W3CDTF">2012-02-09T17:11:03Z</dcterms:created>
  <dcterms:modified xsi:type="dcterms:W3CDTF">2012-02-09T18:03:03Z</dcterms:modified>
</cp:coreProperties>
</file>